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953CFF3-8E2D-4D13-AC3B-A78797EB188A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Lesson 8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Quotable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800" smtClean="0"/>
              <a:t>“The </a:t>
            </a:r>
            <a:r>
              <a:rPr lang="en-US" sz="4800" dirty="0" smtClean="0"/>
              <a:t>secret of success is to know something nobody else </a:t>
            </a:r>
            <a:r>
              <a:rPr lang="en-US" sz="4800" smtClean="0"/>
              <a:t>knows</a:t>
            </a:r>
            <a:r>
              <a:rPr lang="en-US" sz="4800" smtClean="0"/>
              <a:t>.”</a:t>
            </a:r>
          </a:p>
          <a:p>
            <a:pPr>
              <a:buNone/>
            </a:pP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800" b="1" dirty="0" smtClean="0"/>
              <a:t>Aristotle Onassis</a:t>
            </a:r>
            <a:endParaRPr lang="en-US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Graph linear and quadratic functions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	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914400" y="1752600"/>
            <a:ext cx="7086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When a function is written in slope intercept form, it will ALWAYS be a linear graph.</a:t>
            </a:r>
          </a:p>
          <a:p>
            <a:endParaRPr lang="en-US" sz="2400" dirty="0" smtClean="0"/>
          </a:p>
          <a:p>
            <a:r>
              <a:rPr lang="en-US" sz="2400" dirty="0" smtClean="0"/>
              <a:t>y = </a:t>
            </a:r>
            <a:r>
              <a:rPr lang="en-US" sz="2400" dirty="0" err="1" smtClean="0"/>
              <a:t>mx</a:t>
            </a:r>
            <a:r>
              <a:rPr lang="en-US" sz="2400" dirty="0" smtClean="0"/>
              <a:t> + b is a line</a:t>
            </a:r>
          </a:p>
          <a:p>
            <a:endParaRPr lang="en-US" sz="2400" dirty="0" smtClean="0"/>
          </a:p>
          <a:p>
            <a:r>
              <a:rPr lang="en-US" sz="2400" dirty="0" smtClean="0"/>
              <a:t>Consider this: y = x² - 2x – 2</a:t>
            </a:r>
          </a:p>
          <a:p>
            <a:r>
              <a:rPr lang="en-US" sz="2400" dirty="0" smtClean="0"/>
              <a:t>What would some ordered pairs be?</a:t>
            </a:r>
          </a:p>
          <a:p>
            <a:endParaRPr lang="en-US" sz="2400" dirty="0" smtClean="0"/>
          </a:p>
          <a:p>
            <a:endParaRPr lang="en-US" sz="2400" dirty="0" smtClean="0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1219200" y="4724400"/>
          <a:ext cx="2133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1143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 it!</a:t>
            </a:r>
            <a:endParaRPr lang="en-US" dirty="0"/>
          </a:p>
        </p:txBody>
      </p:sp>
      <p:pic>
        <p:nvPicPr>
          <p:cNvPr id="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219200"/>
            <a:ext cx="75438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Quadratic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F(x) = ax² + </a:t>
            </a:r>
            <a:r>
              <a:rPr lang="en-US" dirty="0" err="1" smtClean="0"/>
              <a:t>bx</a:t>
            </a:r>
            <a:r>
              <a:rPr lang="en-US" dirty="0" smtClean="0"/>
              <a:t> + c (a ≠ 0)</a:t>
            </a:r>
          </a:p>
          <a:p>
            <a:pPr>
              <a:buNone/>
            </a:pPr>
            <a:r>
              <a:rPr lang="en-US" dirty="0" smtClean="0"/>
              <a:t>Graph: k(x) = -x² + 2x + 2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3019136"/>
            <a:ext cx="5334000" cy="383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Pg. </a:t>
            </a:r>
            <a:r>
              <a:rPr lang="en-US" b="1" smtClean="0"/>
              <a:t>386; 1-21 </a:t>
            </a:r>
            <a:r>
              <a:rPr lang="en-US" b="1" dirty="0" smtClean="0"/>
              <a:t>(odd)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320</TotalTime>
  <Words>108</Words>
  <Application>Microsoft Office PowerPoint</Application>
  <PresentationFormat>On-screen Show 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Verve</vt:lpstr>
      <vt:lpstr>Chapter 8</vt:lpstr>
      <vt:lpstr>Quotable</vt:lpstr>
      <vt:lpstr>Objective</vt:lpstr>
      <vt:lpstr>Understanding </vt:lpstr>
      <vt:lpstr>Graph it!</vt:lpstr>
      <vt:lpstr>Quadratic Function</vt:lpstr>
      <vt:lpstr>Homework </vt:lpstr>
    </vt:vector>
  </TitlesOfParts>
  <Company>Randolph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</dc:title>
  <dc:creator>rplucker</dc:creator>
  <cp:lastModifiedBy>rplucker</cp:lastModifiedBy>
  <cp:revision>32</cp:revision>
  <dcterms:created xsi:type="dcterms:W3CDTF">2012-02-03T16:01:59Z</dcterms:created>
  <dcterms:modified xsi:type="dcterms:W3CDTF">2012-02-13T19:35:46Z</dcterms:modified>
</cp:coreProperties>
</file>